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jpeg"/>
  <Override PartName="/ppt/media/image23.jpg" ContentType="image/jpeg"/>
  <Override PartName="/ppt/media/image24.jpg" ContentType="image/jpeg"/>
  <Override PartName="/ppt/media/image27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6858000" cy="9144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  <a:srgbClr val="CC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0251" autoAdjust="0"/>
  </p:normalViewPr>
  <p:slideViewPr>
    <p:cSldViewPr snapToGrid="0" snapToObjects="1">
      <p:cViewPr>
        <p:scale>
          <a:sx n="184" d="100"/>
          <a:sy n="184" d="100"/>
        </p:scale>
        <p:origin x="54" y="-7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700" cy="463408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2"/>
            <a:ext cx="3011700" cy="463408"/>
          </a:xfrm>
          <a:prstGeom prst="rect">
            <a:avLst/>
          </a:prstGeom>
        </p:spPr>
        <p:txBody>
          <a:bodyPr vert="horz" lIns="92480" tIns="46240" rIns="92480" bIns="46240" rtlCol="0"/>
          <a:lstStyle>
            <a:lvl1pPr algn="r">
              <a:defRPr sz="1200"/>
            </a:lvl1pPr>
          </a:lstStyle>
          <a:p>
            <a:fld id="{827327B2-8464-4DCF-A8EF-1A206D14C147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5050" y="1154113"/>
            <a:ext cx="23399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0" tIns="46240" rIns="92480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80" tIns="46240" rIns="92480" bIns="462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700" cy="463407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2"/>
            <a:ext cx="3011700" cy="463407"/>
          </a:xfrm>
          <a:prstGeom prst="rect">
            <a:avLst/>
          </a:prstGeom>
        </p:spPr>
        <p:txBody>
          <a:bodyPr vert="horz" lIns="92480" tIns="46240" rIns="92480" bIns="46240" rtlCol="0" anchor="b"/>
          <a:lstStyle>
            <a:lvl1pPr algn="r">
              <a:defRPr sz="1200"/>
            </a:lvl1pPr>
          </a:lstStyle>
          <a:p>
            <a:fld id="{7FC21D09-C6A1-40F9-887D-2F49A8918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21D09-C6A1-40F9-887D-2F49A89186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3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6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4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5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C8C10-BF6A-9847-A0CF-E50426B8BB4A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84127-FFC4-D241-9913-94F86088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26" Type="http://schemas.openxmlformats.org/officeDocument/2006/relationships/image" Target="../media/image24.jp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emf"/><Relationship Id="rId29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jpg"/><Relationship Id="rId37" Type="http://schemas.openxmlformats.org/officeDocument/2006/relationships/image" Target="../media/image35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gif"/><Relationship Id="rId22" Type="http://schemas.openxmlformats.org/officeDocument/2006/relationships/image" Target="../media/image20.jpg"/><Relationship Id="rId27" Type="http://schemas.openxmlformats.org/officeDocument/2006/relationships/image" Target="../media/image25.jpeg"/><Relationship Id="rId30" Type="http://schemas.openxmlformats.org/officeDocument/2006/relationships/image" Target="../media/image28.jpg"/><Relationship Id="rId35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40000" rotWithShape="0">
                    <a:srgbClr val="000000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2218"/>
              </p:ext>
            </p:extLst>
          </p:nvPr>
        </p:nvGraphicFramePr>
        <p:xfrm>
          <a:off x="323642" y="1160510"/>
          <a:ext cx="6422995" cy="792987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25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7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Monday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Tuesday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Wednesday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  <a:latin typeface="+mn-lt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Friday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94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Italian Meatball Sub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Oven Baked Crispy Waffle Fries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Chicken Tacos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Shredded Lettuce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Fresh Diced Tomatoes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Shredded Cheddar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Salsa and Sour Cream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Golden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Steamed Corn</a:t>
                      </a:r>
                      <a:endParaRPr lang="en-US" sz="800" b="0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6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Classic Cheese Pizza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cup of Garden Salad</a:t>
                      </a:r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algn="ctr" fontAlgn="t"/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Classic Cheeseburger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½ Cup  Steamed 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Corn</a:t>
                      </a:r>
                      <a:r>
                        <a:rPr lang="en-US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on the Cobb</a:t>
                      </a:r>
                      <a:endParaRPr lang="en-US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t"/>
                      <a:endParaRPr lang="en-US" sz="80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473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1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:1) Hot 2) Muffin Fun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Lunch</a:t>
                      </a:r>
                      <a:endParaRPr lang="en-US" sz="10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594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10</a:t>
                      </a: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11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Beef Nachos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Shredded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 Romaine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Fresh Diced Tomatoes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Salsa and Sour Cream</a:t>
                      </a: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800" b="0" u="none" strike="noStrike" dirty="0" smtClean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Chicken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 Nuggets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½ Cup Steamed Green Beans</a:t>
                      </a:r>
                    </a:p>
                    <a:p>
                      <a:pPr algn="r" fontAlgn="t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b="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13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Classic Cheese Pizza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Steamed</a:t>
                      </a:r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 Baby Carrots</a:t>
                      </a:r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b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14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lang="en-US" sz="80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Perfect Sloppy Joe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Herb 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Roasted Potatoes</a:t>
                      </a:r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56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Week 2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:1) Hot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2) Bagel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Fun Lunch</a:t>
                      </a:r>
                      <a:endParaRPr lang="en-US" sz="10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175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Mashed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Potato and Chicken Bowl with Shredded Cheddar and Chicken Gray</a:t>
                      </a:r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Beef Tacos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Shredded Lettuce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Fresh Diced Tomatoes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Shredded Cheddar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Salsa and Sour Cream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 Golden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Steamed Corn</a:t>
                      </a: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19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 Grain Crispy Chicken Tenders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 Cup Oven Baked Crispy Seasoned Fries</a:t>
                      </a: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20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Classic Cheese Pizza</a:t>
                      </a:r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Cup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Caesar Salad</a:t>
                      </a: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21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baseline="0" dirty="0" smtClean="0">
                          <a:effectLst/>
                          <a:latin typeface="+mn-lt"/>
                        </a:rPr>
                        <a:t>Macaroni and Cheese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½ Cup Savory Steamed 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Green Beans</a:t>
                      </a:r>
                    </a:p>
                    <a:p>
                      <a:pPr algn="r" fontAlgn="t"/>
                      <a:endParaRPr lang="en-US" sz="800" u="none" strike="noStrike" baseline="0" dirty="0" smtClean="0"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s-E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844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Week 3: 1) Hot Lunch  2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 Nacho Fun Lunch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u="none" strike="noStrike" dirty="0" smtClean="0">
                        <a:effectLst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u="none" strike="noStrike" dirty="0" smtClean="0">
                        <a:effectLst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8436"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24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Grilled Cheese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6oz of Tomato Soup </a:t>
                      </a:r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Cheese Quesadilla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Salsa and Sour Cream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 Golden</a:t>
                      </a:r>
                    </a:p>
                    <a:p>
                      <a:pPr algn="ctr" fontAlgn="t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Steamed Corn</a:t>
                      </a: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en-US" sz="800" b="0" u="none" strike="noStrike" dirty="0" smtClean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Whole Grain Baked Ziti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effectLst/>
                          <a:latin typeface="+mn-lt"/>
                        </a:rPr>
                        <a:t>½ Cup Savory Green Beans</a:t>
                      </a:r>
                    </a:p>
                    <a:p>
                      <a:pPr algn="ctr" fontAlgn="t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u="none" strike="noStrike" dirty="0" smtClean="0">
                          <a:effectLst/>
                          <a:latin typeface="+mn-lt"/>
                        </a:rPr>
                        <a:t>27</a:t>
                      </a:r>
                    </a:p>
                    <a:p>
                      <a:pPr algn="ct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Classic Cheese Pizza</a:t>
                      </a:r>
                    </a:p>
                    <a:p>
                      <a:pPr algn="ctr" fontAlgn="t"/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cup of Garden Salad</a:t>
                      </a:r>
                      <a:endParaRPr lang="en-US" sz="8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b="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u="none" strike="noStrike" dirty="0" smtClean="0">
                          <a:effectLst/>
                          <a:latin typeface="+mn-lt"/>
                        </a:rPr>
                        <a:t>28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Chicken Patty Sandwich with Pickles,</a:t>
                      </a:r>
                      <a:r>
                        <a:rPr lang="en-US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Lettuce and Tomato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½ Cup  Oven Baked Potato</a:t>
                      </a:r>
                      <a:r>
                        <a:rPr lang="en-US" sz="8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Wedges</a:t>
                      </a:r>
                      <a:endParaRPr lang="en-US" sz="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 fontAlgn="t"/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521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Week 4:  1) Hot Lunch  2) 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Chef Salad with Two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Warm Dinner Rolls (Light Ranch, Light Italian or Honey Mustard dressing)</a:t>
                      </a:r>
                      <a:endParaRPr lang="en-US" sz="10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u="none" strike="noStrike" dirty="0" smtClean="0">
                        <a:effectLst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84520">
                <a:tc>
                  <a:txBody>
                    <a:bodyPr/>
                    <a:lstStyle/>
                    <a:p>
                      <a:pPr marL="0" marR="0" lvl="0" indent="0" algn="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none" strike="noStrike" baseline="0" dirty="0" smtClean="0">
                          <a:effectLst/>
                          <a:latin typeface="+mn-lt"/>
                        </a:rPr>
                        <a:t>26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Barbecue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Pork </a:t>
                      </a:r>
                      <a:r>
                        <a:rPr lang="en-US" sz="8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Riblet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Hoagie</a:t>
                      </a:r>
                    </a:p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½ Cup of Steamed </a:t>
                      </a:r>
                      <a:r>
                        <a:rPr lang="en-US" sz="80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Cheezy</a:t>
                      </a:r>
                      <a:r>
                        <a:rPr lang="en-US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Broccoli</a:t>
                      </a:r>
                      <a:endParaRPr lang="en-US" sz="800" u="none" strike="noStrike" baseline="0" dirty="0" smtClean="0">
                        <a:effectLst/>
                        <a:latin typeface="+mn-lt"/>
                      </a:endParaRPr>
                    </a:p>
                    <a:p>
                      <a:pPr algn="r" fontAlgn="t"/>
                      <a:endParaRPr lang="en-US" sz="800" u="none" strike="noStrike" baseline="0" dirty="0" smtClean="0">
                        <a:effectLst/>
                        <a:latin typeface="+mn-lt"/>
                      </a:endParaRPr>
                    </a:p>
                    <a:p>
                      <a:pPr algn="ctr" fontAlgn="t"/>
                      <a:endParaRPr lang="en-US" sz="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156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Week 5: 1) Hot Lunch  2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en-US" sz="1000" b="1" u="none" strike="noStrike" dirty="0" err="1" smtClean="0">
                          <a:effectLst/>
                          <a:latin typeface="+mn-lt"/>
                        </a:rPr>
                        <a:t>Sunbutter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and Jelly Sandwich Fun Lunch</a:t>
                      </a:r>
                      <a:endParaRPr lang="en-US" sz="1000" b="1" u="none" strike="noStrike" dirty="0" smtClean="0"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793" marR="8793" marT="879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758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  <a:latin typeface="+mn-lt"/>
                        </a:rPr>
                        <a:t>Fresh Fruit and Vegetable Bar (Available </a:t>
                      </a:r>
                      <a:r>
                        <a:rPr lang="en-US" sz="900" b="1" u="none" strike="noStrike" dirty="0" smtClean="0">
                          <a:effectLst/>
                          <a:latin typeface="+mn-lt"/>
                        </a:rPr>
                        <a:t>Daily)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11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Sliced</a:t>
                      </a:r>
                      <a:r>
                        <a:rPr lang="en-US" sz="6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Cucumber</a:t>
                      </a:r>
                    </a:p>
                    <a:p>
                      <a:pPr algn="ctr" fontAlgn="t"/>
                      <a:r>
                        <a:rPr lang="en-US" sz="6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Fresh Carrots</a:t>
                      </a:r>
                      <a:endParaRPr lang="en-US" sz="600" u="none" strike="noStrik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Fruit (LG)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Pepper Strips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Fresh</a:t>
                      </a:r>
                      <a:r>
                        <a:rPr lang="en-US" sz="6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Grape Tomatoes</a:t>
                      </a:r>
                      <a:endParaRPr lang="en-US" sz="600" u="none" strike="noStrik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Fruit (LG)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Fresh Caesar Salad</a:t>
                      </a:r>
                    </a:p>
                    <a:p>
                      <a:pPr algn="ctr" fontAlgn="t"/>
                      <a:r>
                        <a:rPr lang="en-US" sz="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Carrot and Celery</a:t>
                      </a:r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Fruit (LG)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</a:t>
                      </a:r>
                      <a:r>
                        <a:rPr lang="en-US" sz="6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Chilled </a:t>
                      </a:r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Fresh Broccoli Florets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Garbanzo</a:t>
                      </a:r>
                      <a:r>
                        <a:rPr lang="en-US" sz="6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Beans</a:t>
                      </a:r>
                      <a:endParaRPr lang="en-US" sz="600" u="none" strike="noStrik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Fruit (LG)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Chilled 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Classic </a:t>
                      </a:r>
                      <a:r>
                        <a:rPr lang="en-US" sz="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Potato Salad</a:t>
                      </a:r>
                      <a:endParaRPr lang="en-US" sz="600" b="0" i="0" u="none" strike="noStrike" dirty="0" smtClean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 Peas</a:t>
                      </a:r>
                      <a:endParaRPr lang="en-US" sz="6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Fresh Fruit (LG)</a:t>
                      </a:r>
                    </a:p>
                    <a:p>
                      <a:pPr algn="ctr" fontAlgn="t"/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Assorted </a:t>
                      </a:r>
                      <a:r>
                        <a:rPr lang="en-US" sz="6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Chilled </a:t>
                      </a:r>
                      <a:r>
                        <a:rPr lang="en-US" sz="60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Fruit</a:t>
                      </a:r>
                    </a:p>
                  </a:txBody>
                  <a:tcPr marL="8793" marR="8793" marT="8793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21973" y="1160698"/>
            <a:ext cx="1282860" cy="7333983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459745" y="1149359"/>
            <a:ext cx="1279005" cy="7345322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59406" y="1160698"/>
            <a:ext cx="1297280" cy="7347392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89078" y="1160698"/>
            <a:ext cx="1270327" cy="7347392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614286" y="1160698"/>
            <a:ext cx="1262907" cy="7333983"/>
          </a:xfrm>
          <a:prstGeom prst="roundRect">
            <a:avLst/>
          </a:prstGeom>
          <a:noFill/>
          <a:ln>
            <a:solidFill>
              <a:srgbClr val="6CA6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80" y="8886609"/>
            <a:ext cx="322328" cy="251096"/>
          </a:xfrm>
          <a:prstGeom prst="rect">
            <a:avLst/>
          </a:prstGeom>
        </p:spPr>
      </p:pic>
      <p:sp>
        <p:nvSpPr>
          <p:cNvPr id="22" name="TextBox 30"/>
          <p:cNvSpPr txBox="1"/>
          <p:nvPr/>
        </p:nvSpPr>
        <p:spPr>
          <a:xfrm>
            <a:off x="5899300" y="8918212"/>
            <a:ext cx="1007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Locally Grown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860069" y="8625936"/>
            <a:ext cx="210224" cy="264530"/>
          </a:xfrm>
          <a:prstGeom prst="rect">
            <a:avLst/>
          </a:prstGeom>
        </p:spPr>
      </p:pic>
      <p:sp>
        <p:nvSpPr>
          <p:cNvPr id="24" name="TextBox 32"/>
          <p:cNvSpPr txBox="1"/>
          <p:nvPr/>
        </p:nvSpPr>
        <p:spPr>
          <a:xfrm>
            <a:off x="6004550" y="8655776"/>
            <a:ext cx="82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Vegetarian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2697625" y="8158753"/>
            <a:ext cx="78374" cy="13497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131343" y="1979102"/>
            <a:ext cx="94720" cy="16312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7708" y="8967187"/>
            <a:ext cx="5112942" cy="1099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0" dirty="0">
                <a:solidFill>
                  <a:schemeClr val="tx1"/>
                </a:solidFill>
                <a:latin typeface="Century Gothic"/>
                <a:cs typeface="Century Gothic"/>
              </a:rPr>
              <a:t>USDA is an equal opportunity employer and provider.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275837" y="8162050"/>
            <a:ext cx="81814" cy="14090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1348981" y="8140332"/>
            <a:ext cx="79647" cy="13716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3994473" y="8161256"/>
            <a:ext cx="75096" cy="129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6558927" y="8139298"/>
            <a:ext cx="70909" cy="12212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3928442" y="6240064"/>
            <a:ext cx="92760" cy="15975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11423" y="925460"/>
            <a:ext cx="6219547" cy="2805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Staff Price $4.35</a:t>
            </a:r>
            <a:endParaRPr lang="en-US" sz="1200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82" name="Picture 2" descr="Image result for CHARTWELLS K-12 CHEESE PIZZA AND CAESAR SA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47" y="1897741"/>
            <a:ext cx="295672" cy="2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0" descr="Image result for chartwells k-12 sloppy jo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80" y="3337239"/>
            <a:ext cx="414553" cy="27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oasted herb potato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300" y="3337240"/>
            <a:ext cx="380873" cy="2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Image result for chartwells chicken nugge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35" y="3165957"/>
            <a:ext cx="350034" cy="2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Image result for Chartwells k-12 whole grain Macaroni and chee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53" y="4889000"/>
            <a:ext cx="341179" cy="2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Image result for Chartwells k-12 chicken and gravy and biscu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29" y="4876991"/>
            <a:ext cx="414553" cy="2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6474742" y="3105727"/>
            <a:ext cx="84682" cy="145841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2537695" y="3418782"/>
            <a:ext cx="88883" cy="153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6186761"/>
            <a:ext cx="333374" cy="2807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9" y="6185704"/>
            <a:ext cx="350830" cy="276538"/>
          </a:xfrm>
          <a:prstGeom prst="rect">
            <a:avLst/>
          </a:prstGeom>
        </p:spPr>
      </p:pic>
      <p:sp>
        <p:nvSpPr>
          <p:cNvPr id="18" name="AutoShape 2" descr="Image result for personal development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" descr="Image result for personal development d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1242009" y="1661327"/>
            <a:ext cx="88883" cy="153075"/>
          </a:xfrm>
          <a:prstGeom prst="rect">
            <a:avLst/>
          </a:prstGeom>
        </p:spPr>
      </p:pic>
      <p:sp>
        <p:nvSpPr>
          <p:cNvPr id="107" name="object 6">
            <a:extLst>
              <a:ext uri="{FF2B5EF4-FFF2-40B4-BE49-F238E27FC236}">
                <a16:creationId xmlns:a16="http://schemas.microsoft.com/office/drawing/2014/main" id="{788201B2-272B-8341-9368-883A9CD728AE}"/>
              </a:ext>
            </a:extLst>
          </p:cNvPr>
          <p:cNvSpPr txBox="1"/>
          <p:nvPr/>
        </p:nvSpPr>
        <p:spPr>
          <a:xfrm>
            <a:off x="0" y="522366"/>
            <a:ext cx="6856134" cy="371255"/>
          </a:xfrm>
          <a:prstGeom prst="rect">
            <a:avLst/>
          </a:prstGeom>
          <a:solidFill>
            <a:srgbClr val="EF8B23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62865" rIns="0" bIns="0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lang="en-US" sz="2000" spc="-1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Mill </a:t>
            </a:r>
            <a:r>
              <a:rPr lang="en-US" sz="2000" spc="-1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October </a:t>
            </a:r>
            <a:r>
              <a:rPr sz="2000" spc="-1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Lunch</a:t>
            </a:r>
            <a:r>
              <a:rPr lang="en-US" sz="2000" spc="-1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 Menu</a:t>
            </a:r>
            <a:endParaRPr sz="2000" dirty="0">
              <a:latin typeface="Arial Rounded MT Bold"/>
              <a:cs typeface="Arial Rounded MT Bold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CFA3E1A-E58B-1C4B-B85B-5639812226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50"/>
            <a:ext cx="6856133" cy="559771"/>
          </a:xfrm>
          <a:prstGeom prst="rect">
            <a:avLst/>
          </a:prstGeom>
        </p:spPr>
      </p:pic>
      <p:pic>
        <p:nvPicPr>
          <p:cNvPr id="114" name="Picture 113" descr="C:\Users\tgunn\AppData\Local\Microsoft\Windows\Temporary Internet Files\Content.Outlook\N6SNEVGP\aces logo transparent (00000002).gif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" y="527635"/>
            <a:ext cx="949336" cy="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9" descr="image00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" y="-1715"/>
            <a:ext cx="834298" cy="53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/>
          <p:cNvSpPr/>
          <p:nvPr/>
        </p:nvSpPr>
        <p:spPr>
          <a:xfrm>
            <a:off x="1383673" y="8442049"/>
            <a:ext cx="4393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800" b="1" dirty="0" smtClean="0"/>
              <a:t>THE </a:t>
            </a:r>
            <a:r>
              <a:rPr lang="en-US" sz="800" b="1" dirty="0" smtClean="0">
                <a:solidFill>
                  <a:srgbClr val="FF0000"/>
                </a:solidFill>
              </a:rPr>
              <a:t>5 MEAL COMPONENTS </a:t>
            </a:r>
            <a:r>
              <a:rPr lang="en-US" sz="800" b="1" dirty="0" smtClean="0"/>
              <a:t>FOR A SCHOOL LUNCH ARE MEAT/MEAT ALTERNATE, GRAIN, FRUIT, VEGETABLE  AND MILK CHOICES THAT INCLUDE 1% WHITE, FAT FREE STRAWBERRRY, </a:t>
            </a:r>
          </a:p>
          <a:p>
            <a:pPr algn="ctr" fontAlgn="t"/>
            <a:r>
              <a:rPr lang="en-US" sz="800" b="1" dirty="0" smtClean="0"/>
              <a:t>FAT FREE CHOCOLATE.</a:t>
            </a:r>
          </a:p>
          <a:p>
            <a:pPr algn="ctr" fontAlgn="t"/>
            <a:r>
              <a:rPr lang="en-US" sz="800" b="1" dirty="0" smtClean="0">
                <a:solidFill>
                  <a:srgbClr val="FF0000"/>
                </a:solidFill>
              </a:rPr>
              <a:t>CHOOSE AT ATLEAST 3</a:t>
            </a:r>
            <a:r>
              <a:rPr lang="en-US" sz="800" b="1" dirty="0" smtClean="0"/>
              <a:t> INCLUING : 1/2 CUP OF FRUIT OR VEGETABLE AND AT LEAST TWO OTHER FULL COMPONENTS. FOR BEST NUTRITION: </a:t>
            </a:r>
            <a:r>
              <a:rPr lang="en-US" sz="800" b="1" dirty="0" smtClean="0">
                <a:solidFill>
                  <a:srgbClr val="7030A0"/>
                </a:solidFill>
              </a:rPr>
              <a:t>CHOOSE ALL 5!!!</a:t>
            </a:r>
            <a:endParaRPr lang="en-US" sz="800" b="1" dirty="0">
              <a:solidFill>
                <a:srgbClr val="7030A0"/>
              </a:solidFill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1359585" y="6235405"/>
            <a:ext cx="83604" cy="143984"/>
          </a:xfrm>
          <a:prstGeom prst="rect">
            <a:avLst/>
          </a:prstGeom>
        </p:spPr>
      </p:pic>
      <p:pic>
        <p:nvPicPr>
          <p:cNvPr id="119" name="Picture 44" descr="Image result for chartwells k-12 corn on the co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54" y="1876216"/>
            <a:ext cx="369663" cy="2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Image result for Chartwells k-12 cheeseburg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03" y="1876217"/>
            <a:ext cx="360281" cy="2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34" descr="Image result for k-12 two chicken soft whole grain taco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8" y="2336309"/>
            <a:ext cx="414553" cy="18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hartwells k-12 meatball sub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8" y="1924711"/>
            <a:ext cx="352762" cy="3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elementary school - Clip Art Libr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elementary school - Clip Art Librar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elementary school - Clip Art Librar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elementary school - Clip Art Librar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6467833" y="1639677"/>
            <a:ext cx="98502" cy="169642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9243" y="8508090"/>
            <a:ext cx="1167209" cy="182681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14000" y="8605006"/>
            <a:ext cx="1595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chemeClr val="accent5"/>
                </a:solidFill>
              </a:rPr>
              <a:t>Visit:</a:t>
            </a:r>
          </a:p>
          <a:p>
            <a:pPr algn="ctr"/>
            <a:r>
              <a:rPr lang="en-US" sz="800" b="1" dirty="0"/>
              <a:t>Visit aces.nutrislice.com to see your menu!</a:t>
            </a:r>
            <a:endParaRPr lang="en-US" sz="800" b="1" dirty="0">
              <a:solidFill>
                <a:schemeClr val="accent5"/>
              </a:solidFill>
            </a:endParaRPr>
          </a:p>
        </p:txBody>
      </p:sp>
      <p:pic>
        <p:nvPicPr>
          <p:cNvPr id="111" name="Picture 14" descr="Image result for chartwells k-12 steamed cor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67" y="2327311"/>
            <a:ext cx="318830" cy="1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53" y="5297976"/>
            <a:ext cx="268871" cy="190606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4096613" y="3023122"/>
            <a:ext cx="77605" cy="13365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1" y="7492412"/>
            <a:ext cx="365204" cy="28818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5" y="7495623"/>
            <a:ext cx="345457" cy="28497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09" y="4950133"/>
            <a:ext cx="353970" cy="30536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3308" y="4950133"/>
            <a:ext cx="330939" cy="305363"/>
          </a:xfrm>
          <a:prstGeom prst="rect">
            <a:avLst/>
          </a:prstGeom>
        </p:spPr>
      </p:pic>
      <p:pic>
        <p:nvPicPr>
          <p:cNvPr id="125" name="Picture 14" descr="Image result for chartwells k-12 steamed cor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89" y="5291909"/>
            <a:ext cx="293975" cy="1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2542237" y="6107887"/>
            <a:ext cx="92760" cy="159753"/>
          </a:xfrm>
          <a:prstGeom prst="rect">
            <a:avLst/>
          </a:prstGeom>
        </p:spPr>
      </p:pic>
      <p:pic>
        <p:nvPicPr>
          <p:cNvPr id="129" name="Picture 20" descr="Image result for chartwells k-12 green bea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15" y="4889000"/>
            <a:ext cx="351493" cy="2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6481116" y="4937347"/>
            <a:ext cx="92760" cy="159753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1155436" y="7274241"/>
            <a:ext cx="92760" cy="159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11" y="6334329"/>
            <a:ext cx="345847" cy="24900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63" y="6333054"/>
            <a:ext cx="381356" cy="256857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30" y="1892360"/>
            <a:ext cx="295787" cy="280214"/>
          </a:xfrm>
          <a:prstGeom prst="rect">
            <a:avLst/>
          </a:prstGeom>
        </p:spPr>
      </p:pic>
      <p:sp>
        <p:nvSpPr>
          <p:cNvPr id="11" name="AutoShape 6" descr="Thanksgiving Wallpaper Download Free - Thanksgiving Day 2017 Usa - 995x621  Wallpaper - teahub.i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Thanksgiving Wallpaper Download Free - Thanksgiving Day 2017 Usa - 995x621  Wallpaper - teahub.i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10" descr="Thanksgiving Wallpaper Download Free - Thanksgiving Day 2017 Usa - 995x621  Wallpaper - teahub.i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12" descr="Thanksgiving Wallpaper Download Free - Thanksgiving Day 2017 Usa - HD Wallpaper 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14" descr="Thanksgiving Wallpaper Download Free - Thanksgiving Day 2017 Usa - 995x621  Wallpaper - teahub.io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16" descr="Thanksgiving Wallpaper Download Free - Thanksgiving Day 2017 Usa - HD Wallpaper 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18" descr="Thanksgiving Wallpaper Download Free - Thanksgiving Day 2017 Usa - HD Wallpaper 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169772" y="4964109"/>
            <a:ext cx="88883" cy="15307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3847462" y="4788164"/>
            <a:ext cx="92760" cy="159753"/>
          </a:xfrm>
          <a:prstGeom prst="rect">
            <a:avLst/>
          </a:prstGeom>
        </p:spPr>
      </p:pic>
      <p:pic>
        <p:nvPicPr>
          <p:cNvPr id="130" name="Picture 20" descr="Image result for chartwells k-12 green bea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49" y="6141496"/>
            <a:ext cx="351493" cy="2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6308538" y="6196655"/>
            <a:ext cx="83604" cy="143984"/>
          </a:xfrm>
          <a:prstGeom prst="rect">
            <a:avLst/>
          </a:prstGeom>
        </p:spPr>
      </p:pic>
      <p:pic>
        <p:nvPicPr>
          <p:cNvPr id="104" name="Picture 2" descr="Image result for CHARTWELLS K-12 CHEESE PIZZA AND CAESAR SA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14" y="3307960"/>
            <a:ext cx="286411" cy="2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6" y="3309877"/>
            <a:ext cx="311881" cy="282440"/>
          </a:xfrm>
          <a:prstGeom prst="rect">
            <a:avLst/>
          </a:prstGeom>
        </p:spPr>
      </p:pic>
      <p:pic>
        <p:nvPicPr>
          <p:cNvPr id="138" name="Picture 2" descr="Image result for CHARTWELLS K-12 CHEESE PIZZA AND CAESAR SA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09" y="6158897"/>
            <a:ext cx="334142" cy="2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99" y="6169712"/>
            <a:ext cx="314048" cy="28274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183075" y="6222846"/>
            <a:ext cx="88883" cy="1530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5137937" y="3105726"/>
            <a:ext cx="84682" cy="145841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7" t="32602" r="47713" b="13578"/>
          <a:stretch/>
        </p:blipFill>
        <p:spPr>
          <a:xfrm rot="20414501">
            <a:off x="2666055" y="4382885"/>
            <a:ext cx="83604" cy="1439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3" y="6143164"/>
            <a:ext cx="319647" cy="29960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0" y="1923263"/>
            <a:ext cx="397590" cy="304336"/>
          </a:xfrm>
          <a:prstGeom prst="rect">
            <a:avLst/>
          </a:prstGeom>
        </p:spPr>
      </p:pic>
      <p:pic>
        <p:nvPicPr>
          <p:cNvPr id="127" name="Picture 22" descr="Image result for chartwells k-12 beef and bean nachos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02" y="3517290"/>
            <a:ext cx="414553" cy="27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33" y="6342083"/>
            <a:ext cx="343309" cy="250769"/>
          </a:xfrm>
          <a:prstGeom prst="rect">
            <a:avLst/>
          </a:prstGeom>
        </p:spPr>
      </p:pic>
      <p:pic>
        <p:nvPicPr>
          <p:cNvPr id="143" name="Picture 14" descr="Image result for chartwells k-12 steamed cor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83" y="6345025"/>
            <a:ext cx="293975" cy="2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0" descr="Image result for chartwells k-12 green bean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98" y="3163164"/>
            <a:ext cx="351493" cy="2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Image result for CHARTWELLS K-12 CHEESE PIZZA AND CAESAR SAL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79" y="4895709"/>
            <a:ext cx="295672" cy="27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23" descr="Image result for chartwells shaker Caesar salad"/>
          <p:cNvPicPr/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16" y="4897414"/>
            <a:ext cx="331646" cy="2770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2" descr="1,052 Happy First Day Of School Illustrations &amp; Clip Art - i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6" name="Picture 2" descr="Indigenous Peoples' Day / Columbus Day Songs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2" y="3005201"/>
            <a:ext cx="1124649" cy="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Yom Kippur's eternal message reminds us how fragile we are | Valley Life |  argusobserver.com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20" y="1473627"/>
            <a:ext cx="1173184" cy="10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13827</TotalTime>
  <Words>472</Words>
  <Application>Microsoft Office PowerPoint</Application>
  <PresentationFormat>On-screen Show (4:3)</PresentationFormat>
  <Paragraphs>121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Century Gothic</vt:lpstr>
      <vt:lpstr>Verdana</vt:lpstr>
      <vt:lpstr>Office Theme</vt:lpstr>
      <vt:lpstr>PowerPoint Presentation</vt:lpstr>
    </vt:vector>
  </TitlesOfParts>
  <Company>Hare Strigenz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hsdesignlab</dc:creator>
  <cp:lastModifiedBy>Rodriguez, Thamar</cp:lastModifiedBy>
  <cp:revision>463</cp:revision>
  <cp:lastPrinted>2022-09-07T18:46:56Z</cp:lastPrinted>
  <dcterms:created xsi:type="dcterms:W3CDTF">2014-08-15T13:54:34Z</dcterms:created>
  <dcterms:modified xsi:type="dcterms:W3CDTF">2022-09-13T16:45:59Z</dcterms:modified>
</cp:coreProperties>
</file>